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52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16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267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2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037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398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94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35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26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19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900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ACF5BC-EB60-8148-9800-967852F5B0C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26F06-5803-B543-94DF-7C80BEC65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92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Cyber Forensic Challenge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934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is evidence?</a:t>
            </a:r>
          </a:p>
          <a:p>
            <a:endParaRPr lang="en-US" dirty="0" smtClean="0"/>
          </a:p>
          <a:p>
            <a:r>
              <a:rPr lang="en-US" dirty="0" smtClean="0"/>
              <a:t>What is a chain of custody?</a:t>
            </a:r>
          </a:p>
          <a:p>
            <a:endParaRPr lang="en-US" dirty="0" smtClean="0"/>
          </a:p>
          <a:p>
            <a:r>
              <a:rPr lang="en-US" dirty="0" smtClean="0"/>
              <a:t>How to collect evidence?</a:t>
            </a:r>
          </a:p>
          <a:p>
            <a:endParaRPr lang="en-US" dirty="0" smtClean="0"/>
          </a:p>
          <a:p>
            <a:r>
              <a:rPr lang="en-US" dirty="0" smtClean="0"/>
              <a:t>Challenge scenario</a:t>
            </a:r>
          </a:p>
          <a:p>
            <a:endParaRPr lang="en-US" dirty="0" smtClean="0"/>
          </a:p>
          <a:p>
            <a:r>
              <a:rPr lang="en-US" dirty="0" smtClean="0"/>
              <a:t>Challenge execution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275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evidence?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Merriam-Webster: “something that furnishes or tends to furnish proof”</a:t>
            </a:r>
          </a:p>
          <a:p>
            <a:endParaRPr lang="en-US" dirty="0"/>
          </a:p>
          <a:p>
            <a:r>
              <a:rPr lang="en-US" dirty="0" smtClean="0"/>
              <a:t>Used to prove or disprove an infraction of the law</a:t>
            </a:r>
          </a:p>
          <a:p>
            <a:pPr lvl="1"/>
            <a:r>
              <a:rPr lang="en-US" dirty="0" smtClean="0"/>
              <a:t>If someone steals money from a bank, evidence may be more effective in proving the person stole the money then a “eye witness.”</a:t>
            </a:r>
          </a:p>
          <a:p>
            <a:pPr lvl="1"/>
            <a:r>
              <a:rPr lang="en-US" dirty="0" smtClean="0"/>
              <a:t>Example: video tape of the robbery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5646" y="4388482"/>
            <a:ext cx="2358214" cy="192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330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Evidence integrity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Integrity is PARAMOUNT!!!</a:t>
            </a:r>
          </a:p>
          <a:p>
            <a:endParaRPr lang="en-US" dirty="0"/>
          </a:p>
          <a:p>
            <a:r>
              <a:rPr lang="en-US" dirty="0" smtClean="0"/>
              <a:t>If evidence can be proven that it was modified while in your custody, a defense attorney will try to get it thrown out!</a:t>
            </a:r>
          </a:p>
          <a:p>
            <a:endParaRPr lang="en-US" dirty="0"/>
          </a:p>
          <a:p>
            <a:r>
              <a:rPr lang="en-US" dirty="0" smtClean="0"/>
              <a:t>Collected evidence should always be tracked with a ”chain of custody”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453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chain of custody?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859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Evidence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90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47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929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12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141</Words>
  <Application>Microsoft Macintosh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Cyber Forensic Challenge</vt:lpstr>
      <vt:lpstr>Introduction</vt:lpstr>
      <vt:lpstr>What is evidence?</vt:lpstr>
      <vt:lpstr>Evidence integrity</vt:lpstr>
      <vt:lpstr>What is chain of custody?</vt:lpstr>
      <vt:lpstr>Evidence collection</vt:lpstr>
      <vt:lpstr>Challenge scenario</vt:lpstr>
      <vt:lpstr>Challenge execution</vt:lpstr>
      <vt:lpstr>Questions?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Stauffer</dc:creator>
  <cp:lastModifiedBy>J Stauffer</cp:lastModifiedBy>
  <cp:revision>3</cp:revision>
  <dcterms:created xsi:type="dcterms:W3CDTF">2016-08-08T03:20:31Z</dcterms:created>
  <dcterms:modified xsi:type="dcterms:W3CDTF">2016-08-08T06:48:29Z</dcterms:modified>
</cp:coreProperties>
</file>

<file path=docProps/thumbnail.jpeg>
</file>